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8B9E-99B8-47DE-B655-B1A53CF22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CONSIGNMENT ACCOUNTS </a:t>
            </a:r>
            <a:br>
              <a:rPr lang="en-US" dirty="0"/>
            </a:br>
            <a:endParaRPr lang="en-IN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9C1DD-4BCC-41C1-B180-EB365AC82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RAJ ANKUSH SOSHTE</a:t>
            </a:r>
          </a:p>
          <a:p>
            <a:r>
              <a:rPr lang="en-US" dirty="0"/>
              <a:t>ASSOCIATE PROFESSOR ACCOUNTANCY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084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E3A2D-424A-4094-90B0-98B1F0D0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consignment ? 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026" name="Picture 2" descr="PPT – Consignment PowerPoint presentation | free to download - id ...">
            <a:extLst>
              <a:ext uri="{FF2B5EF4-FFF2-40B4-BE49-F238E27FC236}">
                <a16:creationId xmlns:a16="http://schemas.microsoft.com/office/drawing/2014/main" id="{3CEA6FAF-F83D-4871-9E8E-A7B14C9E37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9"/>
          <a:stretch/>
        </p:blipFill>
        <p:spPr bwMode="auto">
          <a:xfrm>
            <a:off x="2059911" y="2328333"/>
            <a:ext cx="7900953" cy="273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5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85D1-027F-4178-BCC3-8CE4A5B0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669" y="372025"/>
            <a:ext cx="7729728" cy="11887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Distinction between consignment and sales 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ECB758-5F34-4554-B512-F5FB9F629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8200" y="1831396"/>
            <a:ext cx="5600199" cy="41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71D6-066D-421D-A7B2-3CAF17C7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4868"/>
            <a:ext cx="7729728" cy="558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IMPORTANT TERMS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87C3-E05B-4C59-9135-FC9AA2888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159934"/>
            <a:ext cx="7729728" cy="2802466"/>
          </a:xfrm>
        </p:spPr>
        <p:txBody>
          <a:bodyPr/>
          <a:lstStyle/>
          <a:p>
            <a:r>
              <a:rPr lang="en-US" b="1" dirty="0"/>
              <a:t>Consignor</a:t>
            </a:r>
          </a:p>
          <a:p>
            <a:r>
              <a:rPr lang="en-US" b="1" dirty="0"/>
              <a:t>Consignee</a:t>
            </a:r>
          </a:p>
          <a:p>
            <a:r>
              <a:rPr lang="en-US" b="1" dirty="0"/>
              <a:t>Account Sales</a:t>
            </a:r>
          </a:p>
          <a:p>
            <a:r>
              <a:rPr lang="en-US" b="1" dirty="0"/>
              <a:t>Proforma Invoice </a:t>
            </a:r>
          </a:p>
          <a:p>
            <a:r>
              <a:rPr lang="en-US" b="1" dirty="0"/>
              <a:t>Ordinary Commission</a:t>
            </a:r>
          </a:p>
          <a:p>
            <a:r>
              <a:rPr lang="en-US" b="1" dirty="0"/>
              <a:t>Del-credere commission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399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4599-2108-484D-A7DD-23484E8F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092"/>
            <a:ext cx="7729728" cy="76250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Format consignment accounts </a:t>
            </a:r>
            <a:endParaRPr lang="en-IN" sz="2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CCA2D-26B5-4BE8-96BD-EF92A9024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5669"/>
          <a:stretch/>
        </p:blipFill>
        <p:spPr>
          <a:xfrm>
            <a:off x="3623733" y="1320800"/>
            <a:ext cx="4732867" cy="50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7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8F3C-2290-4267-8805-A915B40A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6333"/>
            <a:ext cx="7729728" cy="745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Format consignment accounts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55CEF-21F1-402F-901D-6CED35710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466" y="1130848"/>
            <a:ext cx="6034462" cy="572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9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57545-A089-4652-AF33-28F0F02A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Practical problems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A2B6A-F3FD-4370-9678-13C0E90F2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THANK YOU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811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25</TotalTime>
  <Words>41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CONSIGNMENT ACCOUNTS  </vt:lpstr>
      <vt:lpstr>What is consignment ? </vt:lpstr>
      <vt:lpstr>Distinction between consignment and sales </vt:lpstr>
      <vt:lpstr>IMPORTANT TERMS </vt:lpstr>
      <vt:lpstr>Format consignment accounts </vt:lpstr>
      <vt:lpstr>Format consignment accounts </vt:lpstr>
      <vt:lpstr>Practical problems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CONSIGNMENT ACCOUNTS</dc:title>
  <dc:creator>PC-2</dc:creator>
  <cp:lastModifiedBy>PC-2</cp:lastModifiedBy>
  <cp:revision>3</cp:revision>
  <dcterms:created xsi:type="dcterms:W3CDTF">2024-05-17T05:34:57Z</dcterms:created>
  <dcterms:modified xsi:type="dcterms:W3CDTF">2024-05-17T06:00:28Z</dcterms:modified>
</cp:coreProperties>
</file>